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11B250-A8F9-3A69-479B-221949087C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" y="0"/>
            <a:ext cx="1217211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3529" y="2440103"/>
            <a:ext cx="6403544" cy="121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0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agregar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3529" y="3664648"/>
            <a:ext cx="6403544" cy="60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dirty="0"/>
              <a:t>SUBTÍTULO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613531" y="4516866"/>
            <a:ext cx="5410175" cy="307200"/>
          </a:xfrm>
          <a:prstGeom prst="rect">
            <a:avLst/>
          </a:prstGeo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categoría</a:t>
            </a:r>
            <a:r>
              <a:rPr lang="en-US" dirty="0"/>
              <a:t> de la </a:t>
            </a:r>
            <a:r>
              <a:rPr lang="en-US" dirty="0" err="1"/>
              <a:t>presentación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1613532" y="4831967"/>
            <a:ext cx="5410176" cy="307200"/>
          </a:xfrm>
          <a:prstGeom prst="rect">
            <a:avLst/>
          </a:prstGeo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su </a:t>
            </a:r>
            <a:r>
              <a:rPr lang="en-US" dirty="0" err="1"/>
              <a:t>nombre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414896D-52C0-1E77-875A-608845A026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832" y="6177445"/>
            <a:ext cx="206062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2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17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34277" y="2616662"/>
            <a:ext cx="6643649" cy="121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0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tema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4278" y="3841207"/>
            <a:ext cx="6643649" cy="67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65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17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4276" y="1535796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insertar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34276" y="2063676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4276" y="2806667"/>
            <a:ext cx="10742400" cy="4020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insertar</a:t>
            </a:r>
            <a:r>
              <a:rPr lang="en-US" dirty="0"/>
              <a:t> </a:t>
            </a:r>
            <a:r>
              <a:rPr lang="en-US" dirty="0" err="1"/>
              <a:t>textos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34277" y="2823554"/>
            <a:ext cx="4551516" cy="40136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133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56713" y="2823981"/>
            <a:ext cx="6038400" cy="4013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34276" y="1495833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34276" y="2025034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1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34276" y="4841564"/>
            <a:ext cx="10742400" cy="1994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sz="20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4276" y="2775662"/>
            <a:ext cx="10742400" cy="189528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9655" y="1423633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9654" y="1977632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46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575846" y="2294295"/>
            <a:ext cx="6013612" cy="297517"/>
          </a:xfrm>
          <a:prstGeom prst="rect">
            <a:avLst/>
          </a:prstGeo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2400" b="1" i="0" u="none" strike="noStrike" baseline="30000" smtClean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Agregar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nombre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575847" y="2635995"/>
            <a:ext cx="6013611" cy="297600"/>
          </a:xfrm>
          <a:prstGeom prst="rect">
            <a:avLst/>
          </a:prstGeo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fr-CH" dirty="0"/>
              <a:t>Agregar tu correo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75847" y="2962145"/>
            <a:ext cx="6013611" cy="297600"/>
          </a:xfrm>
          <a:prstGeom prst="rect">
            <a:avLst/>
          </a:prstGeo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Agregar LinkedIn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881936-C189-60C2-CA4B-9BD918AFB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3832" y="6177445"/>
            <a:ext cx="2060627" cy="43285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27B6555-13FA-DDCE-A0C3-07CC9074F4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6719" y="3924406"/>
            <a:ext cx="3133616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7C6C46-9F13-1E76-0A03-92F0689D701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" y="0"/>
            <a:ext cx="12172111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11728" y="15566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51407C40-D1E2-9A65-B7C7-71E48241B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2612A549-3B2F-9E4D-3801-9F62653ED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94F9979C-DF7F-587A-47FA-DC5A3A883F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0E2645C-AAF3-7961-837C-1F85E18896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95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5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6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46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48162"/>
      </p:ext>
    </p:extLst>
  </p:cSld>
  <p:clrMapOvr>
    <a:masterClrMapping/>
  </p:clrMapOvr>
</p:sld>
</file>

<file path=ppt/theme/theme1.xml><?xml version="1.0" encoding="utf-8"?>
<a:theme xmlns:a="http://schemas.openxmlformats.org/drawingml/2006/main" name="Mastologia 2020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ologia 2020" id="{A8775CA4-111D-4043-AE76-4D4CCE5A2537}" vid="{54A23D76-DD96-47A2-B786-DAB8658C7E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Mastologia 2020</Template>
  <TotalTime>425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Wingdings</vt:lpstr>
      <vt:lpstr>Mastologia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Mastologia</cp:lastModifiedBy>
  <cp:revision>11</cp:revision>
  <cp:lastPrinted>2020-09-01T16:38:23Z</cp:lastPrinted>
  <dcterms:created xsi:type="dcterms:W3CDTF">2020-08-12T21:08:06Z</dcterms:created>
  <dcterms:modified xsi:type="dcterms:W3CDTF">2024-03-28T20:55:24Z</dcterms:modified>
</cp:coreProperties>
</file>